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9" d="100"/>
          <a:sy n="79" d="100"/>
        </p:scale>
        <p:origin x="596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A. I.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05/12/2025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 - https://github.com/fac10r/DataScienceEcosystem/blob/main/Data%20Wrangling.ipynb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 - https://github.com/fac10r/DataScienceEcosystem/blob/main/EDA%20with%20Data%20Visualization.ipynb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 - https://github.com/fac10r/DataScienceEcosystem/blob/main/EDA%20with%20SQL%20notebook.ipynb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r>
              <a:rPr lang="ru-RU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-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https://github.com/fac10r/DataScienceEcosystem/blob/main/Predictive%20Analysis%20(Classification).ipynb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80842"/>
            <a:ext cx="10224290" cy="454473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(EDA): Used matplotlib, seaborn, and folium to uncover relationships between variables such as payload mass, orbit type, and launch site location.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 Engineering: Created dummy variables for categorical features (e.g., Orbit, </a:t>
            </a:r>
            <a:r>
              <a:rPr lang="en-US" sz="1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and constructed a clean feature set for modeling.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Modeling &amp; Classification: Applied Logistic Regression, Support Vector Machines (SVM), and Decision Trees to predict launch success.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standardized using </a:t>
            </a:r>
            <a:r>
              <a:rPr lang="en-US" sz="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StandardScaler</a:t>
            </a:r>
            <a:r>
              <a:rPr lang="en-US" sz="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into training and test sets (80/20 split).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Hyperparameter tuning performed via </a:t>
            </a:r>
            <a:r>
              <a:rPr lang="en-US" sz="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cross-validation (cv=10).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 (RBF Kernel) achieved the best validation performance during hyperparameter tuning.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 performed well with best parameters: C=1, penalty='l2', solver='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lbfgs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’.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 Accuracy: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Regression: ~83%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 (RBF): ~85%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Tree: ~80%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Geospatial Insights: Launch successes and failures were mapped using folium, revealing spatial patterns across different sites and orbits.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294726"/>
            <a:ext cx="10530113" cy="47308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Reusability is Key to Cost Savings: SpaceX revolutionized the aerospace industry by successfully reusing Falcon 9 first-stage boosters, dramatically reducing launch costs to approximately $62 million—compared to traditional providers charging up to $165 million per launch.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Impact on Competitive Bidding: Being able to predict the success of first-stage landings allows potential competitors or clients to better evaluate cost effectiveness and mission reliability, influencing bidding decisions and strategic planning.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Goal of the Capstone: To develop a machine learning model that predicts whether a Falcon 9 first-stage booster will successfully land, based on launch configuration and mission parameters.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accurately predict the success of Falcon 9 first-stage landings based on mission features (e.g., payload mass, orbit type, launch site)? 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variables most influence the landing outcome, and how can we use them to optimize predictive performance? 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classification model (e.g., Logistic Regression, SVM, Decision Trees) provides the best accuracy for this prediction task? 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can interactive data visualization (using Folium) reveal geographical or spatial patterns associated with launch successes or failures?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278542"/>
            <a:ext cx="11036269" cy="551414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Source: Data was gathered from SpaceX’s API and public datasets hosted on IBM Cloud.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Tools Used: Python requests module, pandas, and JSON parsing.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Content: Launch metadata including payload mass, orbit, site, booster version, and landing success.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Parsed nested JSON structures into structured tabular format using </a:t>
            </a:r>
            <a:r>
              <a:rPr lang="en-US" sz="1600" dirty="0" err="1">
                <a:solidFill>
                  <a:schemeClr val="tx1"/>
                </a:solidFill>
                <a:latin typeface="Abadi"/>
              </a:rPr>
              <a:t>json_normalize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. Handled missing values, inconsistent data types, and removed irrelevant or redundant columns. Encoded categorical features using </a:t>
            </a:r>
            <a:r>
              <a:rPr lang="en-US" sz="1600" dirty="0" err="1">
                <a:solidFill>
                  <a:schemeClr val="tx1"/>
                </a:solidFill>
                <a:latin typeface="Abadi"/>
              </a:rPr>
              <a:t>get_dummies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 (</a:t>
            </a:r>
            <a:r>
              <a:rPr lang="en-US" sz="1600" dirty="0" err="1">
                <a:solidFill>
                  <a:schemeClr val="tx1"/>
                </a:solidFill>
                <a:latin typeface="Abadi"/>
              </a:rPr>
              <a:t>OneHotEncoding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).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interactive visual analytics using Folium and </a:t>
            </a:r>
            <a:r>
              <a:rPr lang="en-US" sz="1800" dirty="0" err="1">
                <a:solidFill>
                  <a:schemeClr val="tx1"/>
                </a:solidFill>
                <a:latin typeface="Abadi"/>
              </a:rPr>
              <a:t>Plotly</a:t>
            </a:r>
            <a:r>
              <a:rPr lang="en-US" sz="1800" dirty="0">
                <a:solidFill>
                  <a:schemeClr val="tx1"/>
                </a:solidFill>
                <a:latin typeface="Abadi"/>
              </a:rPr>
              <a:t> Dash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solidFill>
                  <a:schemeClr val="tx1"/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Models Used: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Abadi"/>
              </a:rPr>
              <a:t>Logistic Regression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Abadi"/>
              </a:rPr>
              <a:t>Support Vector Machines (SVM)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Abadi"/>
              </a:rPr>
              <a:t>Decision Trees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tx1"/>
                </a:solidFill>
                <a:latin typeface="Abadi"/>
              </a:rPr>
              <a:t>K-Nearest Neighbors (KNN)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Hyperparameter Tuning: Used </a:t>
            </a:r>
            <a:r>
              <a:rPr lang="en-US" sz="1600" dirty="0" err="1">
                <a:solidFill>
                  <a:schemeClr val="tx1"/>
                </a:solidFill>
                <a:latin typeface="Abadi"/>
              </a:rPr>
              <a:t>GridSearchCV</a:t>
            </a:r>
            <a:r>
              <a:rPr lang="en-US" sz="1600" dirty="0">
                <a:solidFill>
                  <a:schemeClr val="tx1"/>
                </a:solidFill>
                <a:latin typeface="Abadi"/>
              </a:rPr>
              <a:t> for model optimization.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/>
                </a:solidFill>
                <a:latin typeface="Abadi"/>
              </a:rPr>
              <a:t>Evaluation Metrics: Accuracy score, confusion matrix, and best hyperparameter combination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Integration: Used SpaceX's publicly available REST API to extract live launch data.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 Parsing: Raw data retrieved in JSON format and converted to structured tables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Cloud-Based Datasets: Supplemented API data with IBM-hosted CSV datasets (dataset_part_2.csv, dataset_part_3.csv).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Fusion: Merged multiple data sources to create a comprehensive dataset of launch performance and rocket characteristics.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         [SpaceX REST API]          [IBM Cloud CSV Datasets]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|                                               |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v                                               v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[Extract JSON Data]         [Download CSV Files]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|                                                  |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v                                                  </a:t>
            </a:r>
            <a:r>
              <a:rPr lang="en-US" dirty="0" err="1">
                <a:cs typeface="Calibri"/>
              </a:rPr>
              <a:t>v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[Normalize JSON → </a:t>
            </a:r>
            <a:r>
              <a:rPr lang="en-US" dirty="0" err="1">
                <a:cs typeface="Calibri"/>
              </a:rPr>
              <a:t>DataFrame</a:t>
            </a:r>
            <a:r>
              <a:rPr lang="en-US" dirty="0">
                <a:cs typeface="Calibri"/>
              </a:rPr>
              <a:t>]     [Load CSV → </a:t>
            </a:r>
            <a:r>
              <a:rPr lang="en-US" dirty="0" err="1">
                <a:cs typeface="Calibri"/>
              </a:rPr>
              <a:t>DataFrame</a:t>
            </a:r>
            <a:r>
              <a:rPr lang="en-US" dirty="0">
                <a:cs typeface="Calibri"/>
              </a:rPr>
              <a:t>]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\___________________________/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                             |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                             v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[Merge, Clean, and Align Features]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                             |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                             v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                        [Final Preprocessed Dataset]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 - https://github.com/fac10r/DataScienceEcosystem/blob/main/SpaceX%20API%20calls%20notebook.ipynb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https://github.com/fac10r/DataScienceEcosystem/blob/main/SpaceX%20API%20calls%20notebook.ipynb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</TotalTime>
  <Words>2087</Words>
  <Application>Microsoft Office PowerPoint</Application>
  <PresentationFormat>Widescreen</PresentationFormat>
  <Paragraphs>270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Alexand</cp:lastModifiedBy>
  <cp:revision>199</cp:revision>
  <dcterms:created xsi:type="dcterms:W3CDTF">2021-04-29T18:58:34Z</dcterms:created>
  <dcterms:modified xsi:type="dcterms:W3CDTF">2025-05-13T04:08:48Z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